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DA5C8-C16D-4188-A982-8ED31A2A411A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F1AC8-D24D-4F5A-87A2-81478324AA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07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3CF2-8F25-58A7-6B94-360777731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1757D-BE54-4D77-50C3-0A071B8E9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9BF25-3524-B450-8F6E-F52209B2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1D205-458C-698C-1DC4-F8DB8521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3C6A-385F-DB0C-3933-545742C9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08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28F5F-EE1E-4EB8-6A70-15DF38BA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5CD70-4E91-E432-E6DF-7F812C8B0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BE07C-08FF-C689-9729-DB1CB331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9FB29-2FCF-5FD0-BCC8-87BA04F1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B6EA3-EDD2-80DB-ABE5-DF5F689C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95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9E653F-5574-B1E7-0EAC-1C9FDF1B0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B5035-45B1-F2D7-895F-3F78677B5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F0862-8A4E-C875-57C7-DD941EF45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7DFF1-831B-5970-1291-587A5FD9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63AC8-E8F2-C4B2-50DE-615B6F739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34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6F62-486B-47A7-1A67-9DF67316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48011-FFCE-0AFE-2161-2EDB9D2C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2D5B5-5343-9825-6E36-87349A2E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4C5D-58E7-BE22-FD4A-0110659B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7D82-8A78-5994-968B-683C907CC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8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2F7E-9A9C-829B-889F-CE1877B92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226EC-A0E2-4090-0782-8984BA643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A707-08CB-DF0C-24D6-E98B787A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A2CB-F140-B86E-CC0C-05B775169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CD729-72B6-AD11-226A-8932C7EA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6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F7E4-2354-B9F8-06F3-4E602714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15DAD-6E62-7017-E789-89581F9824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28220-0FF4-3167-B0E3-97950D028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1EF32-4B5E-D179-6967-A6FB123B3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64ACF-5CFC-E5AD-91AC-7465F4B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F98F9-F884-2DAD-C8BC-02109B53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5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4508-A7E2-1B48-47A0-EDCE5B30B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79E39-87E5-ECC1-6299-526FCC559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8AE66F-89C9-0D8E-8A01-3A80A314F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08790-2507-B3AB-C9FA-D1FB6B45A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ED232-F850-4060-4456-403F64D35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44F59-9B61-5729-1F68-7A45FBCD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94DD4-2AE7-5942-1A8E-B6A1ADF8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1B7EA-69FB-B259-AFDB-1CB4BDBA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66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C61CB-19C7-0060-7152-9505E38B8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8A80AF-8CCE-70DF-F1FE-99804EC9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A312B-3E25-A9F1-82A4-5BCA015C7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8ABAC-B979-E1EC-5532-6C750901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AE848-4CB9-6BAA-E5BE-51E0A04A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28996F-259B-A6E8-BA35-2A791D48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ECC0B1-500B-BA7A-D99D-3E402684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84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D1C2-6385-05E3-4CB9-A629F554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A31A8-ACB0-AA0C-0C17-A8738FC48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A892F-A118-7FFF-B27E-A84E3CC06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E8137-6B3D-0CB1-F429-95F4B0FC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3E373-303B-2F48-503E-546889CF3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C8CA6-1404-4FF4-7E23-25781D361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4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7A666-AB29-7A65-D38A-6B73F85D1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DF650-16DC-E3EA-D93E-9EFA901E3C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4748D-F6AE-ECFC-6728-423C20A07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EE50D-B19C-E553-B08A-8695B062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8EAD0-FA64-ED43-3693-F5C96EB3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5E13A-3E88-7EFE-11AF-44FE42B2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3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38BE33-2358-F786-FC2D-A970B742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DB429-815B-56B1-848A-0E52A6660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869BB-6319-B8F9-A524-C4CF351EF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1648-16D8-49CE-A802-86DB430BE83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F43FE-370F-B3A7-56F1-D7EBDE6F5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B3297-E5F6-7261-1E16-A35558F2B9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AF0E-466C-4147-85BB-615B263B4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s://www.facebook.com/beingagile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hyperlink" Target="http://amzn.to/1Jfv8AK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s://twitter.com/belindawaldock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elinda@beingagile.co.uk" TargetMode="External"/><Relationship Id="rId11" Type="http://schemas.openxmlformats.org/officeDocument/2006/relationships/hyperlink" Target="https://beingagile.co.uk/" TargetMode="External"/><Relationship Id="rId5" Type="http://schemas.openxmlformats.org/officeDocument/2006/relationships/hyperlink" Target="http://www.beingagile.co.uk/" TargetMode="External"/><Relationship Id="rId15" Type="http://schemas.openxmlformats.org/officeDocument/2006/relationships/hyperlink" Target="https://uk.linkedin.com/in/belindawaldock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hyperlink" Target="mailto:info@beingagile.co.uk?subject=CITF%20Session%20Follow%20up%20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A picture containing linedrawing&#10;&#10;Description automatically generated">
            <a:extLst>
              <a:ext uri="{FF2B5EF4-FFF2-40B4-BE49-F238E27FC236}">
                <a16:creationId xmlns:a16="http://schemas.microsoft.com/office/drawing/2014/main" id="{4D6FC247-4C08-4DD8-A69E-83974AA6E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72"/>
            <a:ext cx="12352792" cy="694844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95A9C43-5037-4F85-951E-DF52384A146C}"/>
              </a:ext>
            </a:extLst>
          </p:cNvPr>
          <p:cNvSpPr/>
          <p:nvPr/>
        </p:nvSpPr>
        <p:spPr>
          <a:xfrm>
            <a:off x="1064714" y="867273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CD08005-A619-4FA3-A6C6-120BF1F14D3C}"/>
              </a:ext>
            </a:extLst>
          </p:cNvPr>
          <p:cNvSpPr/>
          <p:nvPr/>
        </p:nvSpPr>
        <p:spPr>
          <a:xfrm>
            <a:off x="1217114" y="1019673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A76363-8A77-415F-842E-9CB902F0D627}"/>
              </a:ext>
            </a:extLst>
          </p:cNvPr>
          <p:cNvSpPr/>
          <p:nvPr/>
        </p:nvSpPr>
        <p:spPr>
          <a:xfrm>
            <a:off x="1369514" y="1172073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3C67BB2-EAE4-43FB-A0A5-0C88D7B2F644}"/>
              </a:ext>
            </a:extLst>
          </p:cNvPr>
          <p:cNvSpPr/>
          <p:nvPr/>
        </p:nvSpPr>
        <p:spPr>
          <a:xfrm>
            <a:off x="1521914" y="1324473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8F3426E-4131-490E-A7B7-B1DB70D6820E}"/>
              </a:ext>
            </a:extLst>
          </p:cNvPr>
          <p:cNvSpPr/>
          <p:nvPr/>
        </p:nvSpPr>
        <p:spPr>
          <a:xfrm>
            <a:off x="1587173" y="1502056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25F36D-40CB-46FA-AEF7-4114C915C0DE}"/>
              </a:ext>
            </a:extLst>
          </p:cNvPr>
          <p:cNvSpPr/>
          <p:nvPr/>
        </p:nvSpPr>
        <p:spPr>
          <a:xfrm>
            <a:off x="1720803" y="1684746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3413E1-BA97-477C-A171-B0E4FA6590F9}"/>
              </a:ext>
            </a:extLst>
          </p:cNvPr>
          <p:cNvSpPr/>
          <p:nvPr/>
        </p:nvSpPr>
        <p:spPr>
          <a:xfrm>
            <a:off x="1974564" y="1859483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+8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F1B3A17-4675-4AFB-A617-BE7A49F086E5}"/>
              </a:ext>
            </a:extLst>
          </p:cNvPr>
          <p:cNvSpPr/>
          <p:nvPr/>
        </p:nvSpPr>
        <p:spPr>
          <a:xfrm>
            <a:off x="3774671" y="1458478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Sail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 to +10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8EDB770-FF46-4FF7-AE98-B8C75F1DFF7C}"/>
              </a:ext>
            </a:extLst>
          </p:cNvPr>
          <p:cNvSpPr/>
          <p:nvPr/>
        </p:nvSpPr>
        <p:spPr>
          <a:xfrm>
            <a:off x="163169" y="44207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87C2BE6-392B-45ED-8E0E-6A74733433B0}"/>
              </a:ext>
            </a:extLst>
          </p:cNvPr>
          <p:cNvSpPr/>
          <p:nvPr/>
        </p:nvSpPr>
        <p:spPr>
          <a:xfrm>
            <a:off x="315569" y="45731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B66EA40-D673-4EAC-87E5-4C0DF439201B}"/>
              </a:ext>
            </a:extLst>
          </p:cNvPr>
          <p:cNvSpPr/>
          <p:nvPr/>
        </p:nvSpPr>
        <p:spPr>
          <a:xfrm>
            <a:off x="467969" y="47255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AADB9D9-C9F7-4F89-A5A7-CEE6C1A960E8}"/>
              </a:ext>
            </a:extLst>
          </p:cNvPr>
          <p:cNvSpPr/>
          <p:nvPr/>
        </p:nvSpPr>
        <p:spPr>
          <a:xfrm>
            <a:off x="620369" y="48779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712643C-74D5-487D-A03F-DA6A0F5784E1}"/>
              </a:ext>
            </a:extLst>
          </p:cNvPr>
          <p:cNvSpPr/>
          <p:nvPr/>
        </p:nvSpPr>
        <p:spPr>
          <a:xfrm>
            <a:off x="772769" y="50303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65F8E25-C6C3-4C6A-B944-55757D263239}"/>
              </a:ext>
            </a:extLst>
          </p:cNvPr>
          <p:cNvSpPr/>
          <p:nvPr/>
        </p:nvSpPr>
        <p:spPr>
          <a:xfrm>
            <a:off x="925169" y="5182791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7B3D0D-C49E-4C1C-B618-2880E16D2B02}"/>
              </a:ext>
            </a:extLst>
          </p:cNvPr>
          <p:cNvSpPr/>
          <p:nvPr/>
        </p:nvSpPr>
        <p:spPr>
          <a:xfrm>
            <a:off x="1025300" y="5195235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-7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2CC7C2-319E-4337-96D0-2F3E18F5603E}"/>
              </a:ext>
            </a:extLst>
          </p:cNvPr>
          <p:cNvSpPr/>
          <p:nvPr/>
        </p:nvSpPr>
        <p:spPr>
          <a:xfrm>
            <a:off x="1047151" y="5302788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2AD0749-DD56-4DC9-A22D-9D6D4288870D}"/>
              </a:ext>
            </a:extLst>
          </p:cNvPr>
          <p:cNvSpPr/>
          <p:nvPr/>
        </p:nvSpPr>
        <p:spPr>
          <a:xfrm>
            <a:off x="3979294" y="5493859"/>
            <a:ext cx="1240198" cy="74433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Anchor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 to -10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2F85221-9395-4B2C-9FF4-148E4D3ABB9D}"/>
              </a:ext>
            </a:extLst>
          </p:cNvPr>
          <p:cNvSpPr/>
          <p:nvPr/>
        </p:nvSpPr>
        <p:spPr>
          <a:xfrm>
            <a:off x="4047950" y="3713700"/>
            <a:ext cx="1025627" cy="86347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542F823-589E-4C73-BCE5-A6CB737FAD2D}"/>
              </a:ext>
            </a:extLst>
          </p:cNvPr>
          <p:cNvSpPr/>
          <p:nvPr/>
        </p:nvSpPr>
        <p:spPr>
          <a:xfrm>
            <a:off x="8408514" y="50197"/>
            <a:ext cx="1025627" cy="86347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CA0D0BF-DCE7-42B7-A9CA-94C5E422DCC0}"/>
              </a:ext>
            </a:extLst>
          </p:cNvPr>
          <p:cNvSpPr/>
          <p:nvPr/>
        </p:nvSpPr>
        <p:spPr>
          <a:xfrm>
            <a:off x="9535427" y="50197"/>
            <a:ext cx="1025627" cy="86347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6233FC9-451B-496D-9163-96EA53002498}"/>
              </a:ext>
            </a:extLst>
          </p:cNvPr>
          <p:cNvSpPr txBox="1"/>
          <p:nvPr/>
        </p:nvSpPr>
        <p:spPr>
          <a:xfrm>
            <a:off x="2741114" y="3622427"/>
            <a:ext cx="13687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A6D87A2-638B-492A-B063-953278666243}"/>
              </a:ext>
            </a:extLst>
          </p:cNvPr>
          <p:cNvSpPr/>
          <p:nvPr/>
        </p:nvSpPr>
        <p:spPr>
          <a:xfrm>
            <a:off x="10421695" y="2611490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1CDDC28-A683-4FCF-A8D6-12AE09C2F4BB}"/>
              </a:ext>
            </a:extLst>
          </p:cNvPr>
          <p:cNvSpPr/>
          <p:nvPr/>
        </p:nvSpPr>
        <p:spPr>
          <a:xfrm>
            <a:off x="10574095" y="2763890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DABC2DF-49A1-43E1-9794-415B8C60FF02}"/>
              </a:ext>
            </a:extLst>
          </p:cNvPr>
          <p:cNvSpPr/>
          <p:nvPr/>
        </p:nvSpPr>
        <p:spPr>
          <a:xfrm>
            <a:off x="10726495" y="2916290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507BB18-AD96-4327-8058-F05FD8A81D85}"/>
              </a:ext>
            </a:extLst>
          </p:cNvPr>
          <p:cNvSpPr/>
          <p:nvPr/>
        </p:nvSpPr>
        <p:spPr>
          <a:xfrm>
            <a:off x="10878895" y="3068690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A403D96-E84D-45D2-AAFD-979498821D54}"/>
              </a:ext>
            </a:extLst>
          </p:cNvPr>
          <p:cNvSpPr/>
          <p:nvPr/>
        </p:nvSpPr>
        <p:spPr>
          <a:xfrm>
            <a:off x="11091474" y="3508227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DFC2EEF-B1C2-4047-8F57-7675E90F0411}"/>
              </a:ext>
            </a:extLst>
          </p:cNvPr>
          <p:cNvSpPr/>
          <p:nvPr/>
        </p:nvSpPr>
        <p:spPr>
          <a:xfrm>
            <a:off x="11056746" y="4314325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1E6DA11-495E-468B-BD10-6C1CF089433E}"/>
              </a:ext>
            </a:extLst>
          </p:cNvPr>
          <p:cNvSpPr/>
          <p:nvPr/>
        </p:nvSpPr>
        <p:spPr>
          <a:xfrm>
            <a:off x="11022018" y="4010583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A6EFF90-2BE7-4292-BC6E-654014710E1F}"/>
              </a:ext>
            </a:extLst>
          </p:cNvPr>
          <p:cNvSpPr/>
          <p:nvPr/>
        </p:nvSpPr>
        <p:spPr>
          <a:xfrm>
            <a:off x="11009413" y="3258763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B5074A0-96FD-44AA-A4EF-257CE3345313}"/>
              </a:ext>
            </a:extLst>
          </p:cNvPr>
          <p:cNvSpPr/>
          <p:nvPr/>
        </p:nvSpPr>
        <p:spPr>
          <a:xfrm>
            <a:off x="4825499" y="1128287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AC6ED06-DDE4-4262-A55D-38CD747D59BE}"/>
              </a:ext>
            </a:extLst>
          </p:cNvPr>
          <p:cNvSpPr/>
          <p:nvPr/>
        </p:nvSpPr>
        <p:spPr>
          <a:xfrm>
            <a:off x="5012793" y="5113710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 improvement 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2A9B87C-5373-4249-B44E-49CF262C3317}"/>
              </a:ext>
            </a:extLst>
          </p:cNvPr>
          <p:cNvSpPr/>
          <p:nvPr/>
        </p:nvSpPr>
        <p:spPr>
          <a:xfrm>
            <a:off x="13646217" y="-3116786"/>
            <a:ext cx="1094670" cy="577698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 improvement </a:t>
            </a:r>
          </a:p>
        </p:txBody>
      </p:sp>
      <p:pic>
        <p:nvPicPr>
          <p:cNvPr id="60" name="Picture 59" descr="Logo&#10;&#10;Description automatically generated with medium confidence">
            <a:extLst>
              <a:ext uri="{FF2B5EF4-FFF2-40B4-BE49-F238E27FC236}">
                <a16:creationId xmlns:a16="http://schemas.microsoft.com/office/drawing/2014/main" id="{2501E63F-809F-46E1-9501-DDCD39D38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"/>
            <a:ext cx="2287694" cy="744338"/>
          </a:xfrm>
          <a:prstGeom prst="rect">
            <a:avLst/>
          </a:prstGeom>
        </p:spPr>
      </p:pic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26246967-57AB-4B30-B1E1-5D902ABDF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114" y="144857"/>
            <a:ext cx="434909" cy="613548"/>
          </a:xfrm>
          <a:prstGeom prst="rect">
            <a:avLst/>
          </a:prstGeom>
        </p:spPr>
      </p:pic>
      <p:sp>
        <p:nvSpPr>
          <p:cNvPr id="63" name="Footer Placeholder 4">
            <a:extLst>
              <a:ext uri="{FF2B5EF4-FFF2-40B4-BE49-F238E27FC236}">
                <a16:creationId xmlns:a16="http://schemas.microsoft.com/office/drawing/2014/main" id="{06498596-1762-4742-A545-CBE7843333D8}"/>
              </a:ext>
            </a:extLst>
          </p:cNvPr>
          <p:cNvSpPr txBox="1">
            <a:spLocks/>
          </p:cNvSpPr>
          <p:nvPr/>
        </p:nvSpPr>
        <p:spPr>
          <a:xfrm>
            <a:off x="2107330" y="50197"/>
            <a:ext cx="1828693" cy="616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000" kern="120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200">
              <a:defRPr>
                <a:uFillTx/>
              </a:defRPr>
            </a:pPr>
            <a:r>
              <a:rPr lang="en-GB" sz="1600" dirty="0">
                <a:solidFill>
                  <a:srgbClr val="0056B4"/>
                </a:solidFill>
                <a:latin typeface="IBM Plex Sans" panose="020B0503050203000203" pitchFamily="34" charset="0"/>
              </a:rPr>
              <a:t>Retrospective Sailing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1BC3CED-BD43-4AFB-9005-A0E9580E980F}"/>
              </a:ext>
            </a:extLst>
          </p:cNvPr>
          <p:cNvSpPr txBox="1">
            <a:spLocks/>
          </p:cNvSpPr>
          <p:nvPr/>
        </p:nvSpPr>
        <p:spPr>
          <a:xfrm>
            <a:off x="87916" y="6566927"/>
            <a:ext cx="6742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6B4"/>
                </a:solidFill>
                <a:effectLst/>
                <a:uLnTx/>
                <a:uFillTx/>
                <a:latin typeface="IBM Plex Sans" panose="020B0503050203000203" pitchFamily="34" charset="0"/>
                <a:ea typeface="+mn-ea"/>
                <a:cs typeface="+mn-cs"/>
              </a:rPr>
              <a:t>@belindawaldock  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56B4"/>
                </a:solidFill>
                <a:effectLst/>
                <a:uLnTx/>
                <a:uFillTx/>
                <a:latin typeface="IBM Plex Sans" panose="020B0503050203000203" pitchFamily="34" charset="0"/>
                <a:ea typeface="+mn-ea"/>
                <a:cs typeface="+mn-cs"/>
                <a:hlinkClick r:id="rId5"/>
              </a:rPr>
              <a:t>www.beingagile.co.uk</a:t>
            </a:r>
            <a:r>
              <a:rPr lang="en-GB" sz="1600" dirty="0">
                <a:solidFill>
                  <a:srgbClr val="0056B4"/>
                </a:solidFill>
                <a:latin typeface="IBM Plex Sans" panose="020B0503050203000203" pitchFamily="34" charset="0"/>
              </a:rPr>
              <a:t>    </a:t>
            </a:r>
            <a:r>
              <a:rPr lang="en-GB" sz="1600" dirty="0">
                <a:solidFill>
                  <a:srgbClr val="0056B4"/>
                </a:solidFill>
                <a:latin typeface="IBM Plex Sans" panose="020B0503050203000203" pitchFamily="34" charset="0"/>
                <a:hlinkClick r:id="rId6"/>
              </a:rPr>
              <a:t>belinda@beingagile.co.uk</a:t>
            </a:r>
            <a:r>
              <a:rPr lang="en-GB" sz="1600" dirty="0">
                <a:solidFill>
                  <a:srgbClr val="0056B4"/>
                </a:solidFill>
                <a:latin typeface="IBM Plex Sans" panose="020B0503050203000203" pitchFamily="34" charset="0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56B4"/>
              </a:solidFill>
              <a:effectLst/>
              <a:uLnTx/>
              <a:uFillTx/>
              <a:latin typeface="IBM Plex Sans" panose="020B0503050203000203" pitchFamily="34" charset="0"/>
              <a:ea typeface="+mn-ea"/>
              <a:cs typeface="+mn-cs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3941802-359B-150E-7F9E-79247D08B7C3}"/>
              </a:ext>
            </a:extLst>
          </p:cNvPr>
          <p:cNvSpPr/>
          <p:nvPr/>
        </p:nvSpPr>
        <p:spPr>
          <a:xfrm>
            <a:off x="10661744" y="50197"/>
            <a:ext cx="1025627" cy="863472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5" name="Picture 64">
            <a:hlinkClick r:id="rId7"/>
            <a:extLst>
              <a:ext uri="{FF2B5EF4-FFF2-40B4-BE49-F238E27FC236}">
                <a16:creationId xmlns:a16="http://schemas.microsoft.com/office/drawing/2014/main" id="{0B8CC237-68C8-6182-33D4-AED8B8AEE1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50986" y="6138287"/>
            <a:ext cx="759220" cy="753910"/>
          </a:xfrm>
          <a:prstGeom prst="rect">
            <a:avLst/>
          </a:prstGeom>
        </p:spPr>
      </p:pic>
      <p:pic>
        <p:nvPicPr>
          <p:cNvPr id="68" name="Picture 67" descr="A close up of a logo  Description automatically generated">
            <a:hlinkClick r:id="rId9"/>
            <a:extLst>
              <a:ext uri="{FF2B5EF4-FFF2-40B4-BE49-F238E27FC236}">
                <a16:creationId xmlns:a16="http://schemas.microsoft.com/office/drawing/2014/main" id="{76589C1D-8551-285F-3F0E-F15B117F0B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74353" y="6200917"/>
            <a:ext cx="638175" cy="628650"/>
          </a:xfrm>
          <a:prstGeom prst="rect">
            <a:avLst/>
          </a:prstGeom>
        </p:spPr>
      </p:pic>
      <p:pic>
        <p:nvPicPr>
          <p:cNvPr id="69" name="Picture 68" descr="A close up of a logo  Description automatically generated">
            <a:hlinkClick r:id="rId11"/>
            <a:extLst>
              <a:ext uri="{FF2B5EF4-FFF2-40B4-BE49-F238E27FC236}">
                <a16:creationId xmlns:a16="http://schemas.microsoft.com/office/drawing/2014/main" id="{4E1BA988-79D2-1010-1587-73B7C3ABED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40798" y="6228466"/>
            <a:ext cx="638175" cy="628650"/>
          </a:xfrm>
          <a:prstGeom prst="rect">
            <a:avLst/>
          </a:prstGeom>
        </p:spPr>
      </p:pic>
      <p:pic>
        <p:nvPicPr>
          <p:cNvPr id="70" name="Picture 69" descr="A picture containing clipart  Description automatically generated">
            <a:hlinkClick r:id="rId13"/>
            <a:extLst>
              <a:ext uri="{FF2B5EF4-FFF2-40B4-BE49-F238E27FC236}">
                <a16:creationId xmlns:a16="http://schemas.microsoft.com/office/drawing/2014/main" id="{AC48E6E3-DBCE-D90C-8D0B-73469D9C664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516365" y="6138287"/>
            <a:ext cx="759220" cy="753910"/>
          </a:xfrm>
          <a:prstGeom prst="rect">
            <a:avLst/>
          </a:prstGeom>
        </p:spPr>
      </p:pic>
      <p:pic>
        <p:nvPicPr>
          <p:cNvPr id="71" name="Picture 70">
            <a:hlinkClick r:id="rId15"/>
            <a:extLst>
              <a:ext uri="{FF2B5EF4-FFF2-40B4-BE49-F238E27FC236}">
                <a16:creationId xmlns:a16="http://schemas.microsoft.com/office/drawing/2014/main" id="{280A3D44-93D9-D3F8-08E6-3057A268367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037106" y="6143131"/>
            <a:ext cx="759220" cy="753910"/>
          </a:xfrm>
          <a:prstGeom prst="rect">
            <a:avLst/>
          </a:prstGeom>
        </p:spPr>
      </p:pic>
      <p:pic>
        <p:nvPicPr>
          <p:cNvPr id="72" name="Picture 71">
            <a:hlinkClick r:id="rId17"/>
            <a:extLst>
              <a:ext uri="{FF2B5EF4-FFF2-40B4-BE49-F238E27FC236}">
                <a16:creationId xmlns:a16="http://schemas.microsoft.com/office/drawing/2014/main" id="{092C4AF1-9DFF-1DAF-D636-E03BC8D3E7E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772594" y="6138287"/>
            <a:ext cx="759220" cy="75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425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IBM Plex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Waldock</dc:creator>
  <cp:lastModifiedBy>Belinda Waldock</cp:lastModifiedBy>
  <cp:revision>5</cp:revision>
  <dcterms:created xsi:type="dcterms:W3CDTF">2022-07-08T11:29:19Z</dcterms:created>
  <dcterms:modified xsi:type="dcterms:W3CDTF">2022-07-08T11:42:21Z</dcterms:modified>
</cp:coreProperties>
</file>